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7200900" cy="10801350"/>
  <p:notesSz cx="6858000" cy="9144000"/>
  <p:defaultTextStyle>
    <a:defPPr lvl="0">
      <a:defRPr lang="tr-TR"/>
    </a:defPPr>
    <a:lvl1pPr marL="0" lv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lvl="1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lvl="2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lvl="3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lvl="4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lvl="5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lvl="6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lvl="7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lvl="8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2376" y="54"/>
      </p:cViewPr>
      <p:guideLst>
        <p:guide orient="horz" pos="340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40068" y="3355422"/>
            <a:ext cx="6120765" cy="231528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80135" y="6120765"/>
            <a:ext cx="5040630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54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24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3915489" y="577573"/>
            <a:ext cx="1215152" cy="1228653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70034" y="577573"/>
            <a:ext cx="3525441" cy="1228653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7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2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8822" y="6940868"/>
            <a:ext cx="6120765" cy="214526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68822" y="4578074"/>
            <a:ext cx="6120765" cy="23627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18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70034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60346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74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6" y="2417803"/>
            <a:ext cx="318164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60046" y="3425428"/>
            <a:ext cx="318164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657958" y="2417803"/>
            <a:ext cx="318289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657958" y="3425428"/>
            <a:ext cx="318289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51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0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58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0054"/>
            <a:ext cx="2369047" cy="183022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15352" y="430055"/>
            <a:ext cx="4025504" cy="92186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60045" y="2260283"/>
            <a:ext cx="2369047" cy="738842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66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11427" y="7560945"/>
            <a:ext cx="4320540" cy="8926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411427" y="965120"/>
            <a:ext cx="4320540" cy="648081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411427" y="8453558"/>
            <a:ext cx="4320540" cy="1267657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81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5" y="2520317"/>
            <a:ext cx="6480810" cy="712839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600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AD11-6891-4368-A88B-11DDAD427517}" type="datetimeFigureOut">
              <a:rPr lang="tr-TR" smtClean="0"/>
              <a:t>18.12.2022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460308" y="10011253"/>
            <a:ext cx="2280285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1606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73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Resim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55206"/>
            <a:ext cx="1600200" cy="4813300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08" y="72083"/>
            <a:ext cx="1600200" cy="4813300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86" y="0"/>
            <a:ext cx="1600200" cy="4813300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88" y="11311"/>
            <a:ext cx="1600200" cy="48133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" y="86683"/>
            <a:ext cx="1600200" cy="4813300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1314467" y="250939"/>
            <a:ext cx="480011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YTÜ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FEN EDEBİYAT FAKÜLTESİ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KİMYA BÖLÜMÜ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SEMİNER DERSİ SUNUMU</a:t>
            </a:r>
          </a:p>
        </p:txBody>
      </p:sp>
      <p:pic>
        <p:nvPicPr>
          <p:cNvPr id="20" name="Resim 19" descr="chemistry ile ilgili görsel sonuc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43" y="325239"/>
            <a:ext cx="1311399" cy="133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Resim 34" descr="yıldız teknik üniversitesi ile ilgili görsel sonuc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" y="336047"/>
            <a:ext cx="1638090" cy="1608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 4"/>
          <p:cNvGrpSpPr/>
          <p:nvPr/>
        </p:nvGrpSpPr>
        <p:grpSpPr>
          <a:xfrm>
            <a:off x="18144" y="4772595"/>
            <a:ext cx="7209615" cy="6017444"/>
            <a:chOff x="-17096" y="4799855"/>
            <a:chExt cx="7209615" cy="6017444"/>
          </a:xfrm>
        </p:grpSpPr>
        <p:pic>
          <p:nvPicPr>
            <p:cNvPr id="55" name="Resim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89454" y="7594600"/>
              <a:ext cx="1600200" cy="4813300"/>
            </a:xfrm>
            <a:prstGeom prst="rect">
              <a:avLst/>
            </a:prstGeom>
          </p:spPr>
        </p:pic>
        <p:pic>
          <p:nvPicPr>
            <p:cNvPr id="56" name="Resim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85769" y="7610549"/>
              <a:ext cx="1600200" cy="4813300"/>
            </a:xfrm>
            <a:prstGeom prst="rect">
              <a:avLst/>
            </a:prstGeom>
          </p:spPr>
        </p:pic>
        <p:pic>
          <p:nvPicPr>
            <p:cNvPr id="48" name="Resim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764" y="4868506"/>
              <a:ext cx="1600200" cy="4813300"/>
            </a:xfrm>
            <a:prstGeom prst="rect">
              <a:avLst/>
            </a:prstGeom>
          </p:spPr>
        </p:pic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276" y="4813300"/>
              <a:ext cx="1600200" cy="4813300"/>
            </a:xfrm>
            <a:prstGeom prst="rect">
              <a:avLst/>
            </a:prstGeom>
          </p:spPr>
        </p:pic>
        <p:pic>
          <p:nvPicPr>
            <p:cNvPr id="50" name="Resim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396" y="4825539"/>
              <a:ext cx="1600200" cy="4813300"/>
            </a:xfrm>
            <a:prstGeom prst="rect">
              <a:avLst/>
            </a:prstGeom>
          </p:spPr>
        </p:pic>
        <p:pic>
          <p:nvPicPr>
            <p:cNvPr id="51" name="Resim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7" y="4799855"/>
              <a:ext cx="1600200" cy="4813300"/>
            </a:xfrm>
            <a:prstGeom prst="rect">
              <a:avLst/>
            </a:prstGeom>
          </p:spPr>
        </p:pic>
        <p:pic>
          <p:nvPicPr>
            <p:cNvPr id="40" name="Resim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19" y="4825539"/>
              <a:ext cx="1600200" cy="4813300"/>
            </a:xfrm>
            <a:prstGeom prst="rect">
              <a:avLst/>
            </a:prstGeom>
          </p:spPr>
        </p:pic>
      </p:grpSp>
      <p:sp>
        <p:nvSpPr>
          <p:cNvPr id="2" name="Metin kutusu 1"/>
          <p:cNvSpPr txBox="1"/>
          <p:nvPr/>
        </p:nvSpPr>
        <p:spPr>
          <a:xfrm>
            <a:off x="-409777" y="9087207"/>
            <a:ext cx="829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80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Tarih: 20/12/2022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Saat:  12:00</a:t>
            </a:r>
            <a:endParaRPr lang="tr-TR" sz="1800" b="1" baseline="30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Yer: 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Fen-Edebiyat Fakültesi B1-D04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879727" y="4836371"/>
            <a:ext cx="3696431" cy="97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Calibri"/>
              </a:rPr>
              <a:t>DAMLA HAZAL KATİP</a:t>
            </a:r>
          </a:p>
          <a:p>
            <a:pPr algn="ctr">
              <a:lnSpc>
                <a:spcPct val="125000"/>
              </a:lnSpc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Calibri"/>
              </a:rPr>
              <a:t>21518014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51460" y="5461718"/>
            <a:ext cx="6703712" cy="313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Konu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Semizotu Bitkisinin Yüzey Özelliklerinin Ters Gaz Kromatografi Yöntemiyle Belirlenmesi ve </a:t>
            </a:r>
            <a:r>
              <a:rPr lang="tr-TR" b="1" u="sng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Adsorptif</a:t>
            </a: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Özelliklerinin İncelenmesi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Danışman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Batang"/>
              </a:rPr>
              <a:t>Prof. Dr. Özlem CANKURTARAN</a:t>
            </a:r>
            <a:endParaRPr lang="tr-TR" b="1" dirty="0">
              <a:solidFill>
                <a:schemeClr val="accent1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</p:txBody>
      </p:sp>
      <p:sp>
        <p:nvSpPr>
          <p:cNvPr id="23" name="5-Nokta Yıldız 22"/>
          <p:cNvSpPr/>
          <p:nvPr/>
        </p:nvSpPr>
        <p:spPr>
          <a:xfrm>
            <a:off x="1904268" y="1656259"/>
            <a:ext cx="3671891" cy="3343596"/>
          </a:xfrm>
          <a:prstGeom prst="star5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2257736" y="3035881"/>
            <a:ext cx="296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600" dirty="0">
              <a:latin typeface="Algerian" panose="04020705040A02060702" pitchFamily="82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8202F3DD-6464-79AF-45BA-988E1E2B9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6011" y="2273239"/>
            <a:ext cx="2379082" cy="23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0547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47</Words>
  <Application>Microsoft Office PowerPoint</Application>
  <PresentationFormat>Özel</PresentationFormat>
  <Paragraphs>15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8" baseType="lpstr">
      <vt:lpstr>Batang</vt:lpstr>
      <vt:lpstr>Algerian</vt:lpstr>
      <vt:lpstr>Arial</vt:lpstr>
      <vt:lpstr>Calibri</vt:lpstr>
      <vt:lpstr>Comic Sans MS</vt:lpstr>
      <vt:lpstr>Times New Roman</vt:lpstr>
      <vt:lpstr>Ofis Teması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HAZAL</dc:creator>
  <cp:lastModifiedBy>Acer</cp:lastModifiedBy>
  <cp:revision>3</cp:revision>
  <dcterms:modified xsi:type="dcterms:W3CDTF">2022-12-18T19:42:40Z</dcterms:modified>
</cp:coreProperties>
</file>